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F684AA-4089-45B9-A0EC-E652609971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E8D0DF-0407-4ECE-AEF1-867E295066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AF5C9E-3D7F-45F2-9563-01A7686B6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6B841C-79CF-4ACC-83E0-6F70C7AF3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5ECDB9-7573-4819-9741-94CB5D8FA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5654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BC0BA9-05DE-43C2-BBA1-B25CEE29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0405CE-A870-4C83-AC71-E5AE9FFA4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6AA34E-4C00-402F-90F6-D2744285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04C5CE-48ED-47F0-94B5-D113A3365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6B3522-F8BB-47F1-90A0-0D79D46CB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688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A83285-E191-4117-9469-E2BC8E403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3F047B1-FF48-40EC-81BA-BD699D379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2E4514-A455-49B8-B1E7-F93AB0AB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0A8DA1-10CA-479F-8D88-169FB74AD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3EC13A-2D60-4EDB-A224-575A9AFDC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437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F377B-0A08-4A5A-9F91-AA8614FE8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1B58FA-7249-4043-A14A-BDEB39334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6232D3-8A2C-419B-99F1-70DF00E35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9A4EE6-EBDF-406E-99BA-A7EEB0141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8F964E-3697-4B29-9A9D-504405CAF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332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9A1B91-B1C4-40CE-A0C0-88CB10F0F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9388FB-329E-439B-90A0-15AD27293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F73C18-93BB-471F-B41E-579F3247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F2B814-C86F-4B99-873A-2A14B2C3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86E73E8-DEB7-4C89-B974-4E05151DC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050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631A42-7187-4127-BAAB-56994DC1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4C1D86-5B6E-4EA4-A20A-22566450B7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72B456-A376-4CE4-B5BE-B355C3A008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C554B6-3874-40A0-B9EB-30565F555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299A7-592E-4ACA-9C4A-98E82787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1CA644-095D-4F2D-BC6E-A916322B9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671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EC7D3-FFF1-4E1B-A972-613A3C61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3EBF37-8F5E-4A1B-B0C0-11CDA1A0C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F4DEC0D-2975-47FB-97BC-1E00F5618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2693DD8-38BB-4585-AA8E-69D00FF22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BC41CD-076E-4764-89B0-07BC051DA4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A805A3-1F72-4097-A854-7684E7B4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AA6BAD0-AEAD-4DA3-B78E-E98CD172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F55D47E-26C7-47F3-B7EB-52DE46E04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4374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A9D1B-90A3-4707-9075-AF4C38EA7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D842C4-5CE9-46FB-A277-7CC15956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27A13D9-814E-4830-91EB-BDF65E67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9F67539-8EBC-4DB2-ABD6-9BFC4012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61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1769D5F-E5F3-47F8-B496-8B43D61F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D506F32-DE8B-4FD7-84EE-F227B7435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A78C63A-E126-4A73-A72E-2ED004838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584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8FEBBE-1251-4DB3-8325-E7976F1EB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CFF4E5-86F8-4E69-B621-5939A85B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3266B2-44BC-40C8-8D72-276301274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40A37E-1881-4961-8E5B-5D10D9763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4E2AE31-9DF6-4F54-A0A5-200FDEB0E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EB83980-17D1-4913-86E8-D4C833679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60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7F4E4-7E26-4585-91AC-959E81219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79926C-A38B-4E5F-8505-6EA1882B7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753D71E-D7D6-4493-A922-BA62C147D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AE69F9-C1DF-480F-842E-567D6EAC4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88B5E1-66F5-4FE1-BD7C-6612E086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C5F435-4745-40AF-AC6E-0E144E54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110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13ED2E-CE51-424C-A17C-B494024FE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15863C-26EF-4631-BC85-E6A62FC09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BB14F8-ED53-44CC-B893-7E00ACD68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CE76-6E2F-4F08-B217-51D356E6B112}" type="datetimeFigureOut">
              <a:rPr lang="es-ES" smtClean="0"/>
              <a:t>23/02/2023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F4F0BD-44BA-425D-80B9-2D34D44C02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A66998-EBC3-49BC-B7A6-D60A7C3CB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3D35-FF04-443A-BD6E-A70B7DA8CE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37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mailto:mariaigomez@gruposantander.es" TargetMode="External"/><Relationship Id="rId7" Type="http://schemas.openxmlformats.org/officeDocument/2006/relationships/image" Target="../media/image2.png"/><Relationship Id="rId2" Type="http://schemas.openxmlformats.org/officeDocument/2006/relationships/hyperlink" Target="mailto:lyllera@gruposantander.es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rdiazdie@gruposantander.es" TargetMode="External"/><Relationship Id="rId4" Type="http://schemas.openxmlformats.org/officeDocument/2006/relationships/hyperlink" Target="mailto:anafernandez@gruposantander.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0FF9DA22-C7D4-479E-931A-C8FFF8B6E875}"/>
              </a:ext>
            </a:extLst>
          </p:cNvPr>
          <p:cNvSpPr txBox="1"/>
          <p:nvPr/>
        </p:nvSpPr>
        <p:spPr>
          <a:xfrm>
            <a:off x="145328" y="1423474"/>
            <a:ext cx="117418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POR PERTENECER AL </a:t>
            </a:r>
            <a:r>
              <a:rPr lang="es-ES" sz="2800" b="1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COLEGIO DE MEDICOS</a:t>
            </a:r>
            <a:r>
              <a:rPr lang="es-ES" sz="28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, </a:t>
            </a:r>
          </a:p>
          <a:p>
            <a:pPr algn="ctr"/>
            <a:endParaRPr lang="es-ES" sz="2800" dirty="0">
              <a:solidFill>
                <a:srgbClr val="FF0000"/>
              </a:solidFill>
              <a:latin typeface="Santander Headline" panose="020B0504020201020104" pitchFamily="34" charset="0"/>
            </a:endParaRPr>
          </a:p>
          <a:p>
            <a:pPr algn="ctr"/>
            <a:r>
              <a:rPr lang="es-ES" dirty="0">
                <a:solidFill>
                  <a:srgbClr val="FF0000"/>
                </a:solidFill>
                <a:latin typeface="Santander Headline" panose="020B0504020201020104" pitchFamily="34" charset="0"/>
              </a:rPr>
              <a:t>SI DOMICILIAS TU NOMINA EN BANCO SANTANDER TE REGALAMOS: </a:t>
            </a:r>
            <a:r>
              <a:rPr lang="es-ES" b="1" dirty="0">
                <a:solidFill>
                  <a:srgbClr val="FF0000"/>
                </a:solidFill>
                <a:latin typeface="Santander Headline" panose="020B0504020201020104" pitchFamily="34" charset="0"/>
              </a:rPr>
              <a:t>150 €</a:t>
            </a:r>
          </a:p>
          <a:p>
            <a:pPr algn="ctr"/>
            <a:r>
              <a:rPr lang="es-ES" dirty="0">
                <a:solidFill>
                  <a:srgbClr val="FF0000"/>
                </a:solidFill>
                <a:latin typeface="Santander Headline" panose="020B0504020201020104" pitchFamily="34" charset="0"/>
              </a:rPr>
              <a:t>SI DOMICILIAS TU NOMINA EN BANCO SANTANDER, Y LA NOMINA ES DE MAS DE </a:t>
            </a:r>
            <a:r>
              <a:rPr lang="es-ES" b="1" dirty="0">
                <a:solidFill>
                  <a:srgbClr val="FF0000"/>
                </a:solidFill>
                <a:latin typeface="Santander Headline" panose="020B0504020201020104" pitchFamily="34" charset="0"/>
              </a:rPr>
              <a:t>2.500 €</a:t>
            </a:r>
            <a:r>
              <a:rPr lang="es-ES" dirty="0">
                <a:solidFill>
                  <a:srgbClr val="FF0000"/>
                </a:solidFill>
                <a:latin typeface="Santander Headline" panose="020B0504020201020104" pitchFamily="34" charset="0"/>
              </a:rPr>
              <a:t>, TE REGALAMOS </a:t>
            </a:r>
            <a:r>
              <a:rPr lang="es-ES" b="1" dirty="0">
                <a:solidFill>
                  <a:srgbClr val="FF0000"/>
                </a:solidFill>
                <a:latin typeface="Santander Headline" panose="020B0504020201020104" pitchFamily="34" charset="0"/>
              </a:rPr>
              <a:t>350 €</a:t>
            </a:r>
          </a:p>
          <a:p>
            <a:pPr algn="ctr"/>
            <a:endParaRPr lang="es-ES" sz="2800" b="1" dirty="0">
              <a:solidFill>
                <a:schemeClr val="bg2">
                  <a:lumMod val="25000"/>
                </a:schemeClr>
              </a:solidFill>
              <a:latin typeface="Santander Headline" panose="020B0504020201020104" pitchFamily="34" charset="0"/>
            </a:endParaRPr>
          </a:p>
          <a:p>
            <a:pPr algn="ctr"/>
            <a:r>
              <a:rPr lang="es-ES" sz="1600" b="1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CONDICIONES DE LA CUENTA : 0 € </a:t>
            </a:r>
          </a:p>
          <a:p>
            <a:pPr algn="ctr"/>
            <a:r>
              <a:rPr lang="es-ES" sz="1600" b="1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TARJETA DE DEBITO Y CREDITO : 0 € COMISION DE EMISION Y RENOVACION </a:t>
            </a:r>
          </a:p>
          <a:p>
            <a:pPr algn="ctr"/>
            <a:r>
              <a:rPr lang="es-ES" sz="1600" b="1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TRANSFERENCIAS ON LINE GRATUITAS</a:t>
            </a:r>
          </a:p>
          <a:p>
            <a:pPr algn="ctr"/>
            <a:endParaRPr lang="es-ES" sz="2800" b="1" dirty="0">
              <a:solidFill>
                <a:schemeClr val="bg2">
                  <a:lumMod val="25000"/>
                </a:schemeClr>
              </a:solidFill>
              <a:latin typeface="Santander Headline" panose="020B05040202010201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CADB145-6CC7-422F-A747-B136DFE96D10}"/>
              </a:ext>
            </a:extLst>
          </p:cNvPr>
          <p:cNvSpPr txBox="1"/>
          <p:nvPr/>
        </p:nvSpPr>
        <p:spPr>
          <a:xfrm>
            <a:off x="373144" y="5273204"/>
            <a:ext cx="114457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VEN A PREGUNTARNOS, ESTAMOS EN LA OFICINA PRINCIPAL, SITA EN PLAZA DEL PRINCIPE 2 DE SANTANDER O BIEN LLAMA O ESCRIBENOS A  :</a:t>
            </a:r>
          </a:p>
          <a:p>
            <a:pPr algn="ctr"/>
            <a:endParaRPr lang="es-ES" sz="1400" dirty="0">
              <a:solidFill>
                <a:schemeClr val="bg2">
                  <a:lumMod val="25000"/>
                </a:schemeClr>
              </a:solidFill>
              <a:latin typeface="Santander Headline" panose="020B0504020201020104" pitchFamily="34" charset="0"/>
            </a:endParaRPr>
          </a:p>
          <a:p>
            <a:pPr algn="ctr"/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LUIS: 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  <a:hlinkClick r:id="rId2"/>
              </a:rPr>
              <a:t>lyllera@gruposantander.es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 605251086</a:t>
            </a:r>
          </a:p>
          <a:p>
            <a:pPr algn="ctr"/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IRENE: </a:t>
            </a:r>
            <a:r>
              <a:rPr lang="es-ES" sz="1400" u="sng" dirty="0">
                <a:solidFill>
                  <a:srgbClr val="0070C0"/>
                </a:solidFill>
                <a:latin typeface="Santander Headline" panose="020B0504020201020104" pitchFamily="34" charset="0"/>
                <a:hlinkClick r:id="rId3"/>
              </a:rPr>
              <a:t>mariaigomez@gruposantander.es</a:t>
            </a:r>
            <a:r>
              <a:rPr lang="es-ES" sz="1400" u="sng" dirty="0">
                <a:solidFill>
                  <a:srgbClr val="0070C0"/>
                </a:solidFill>
                <a:latin typeface="Santander Headline" panose="020B0504020201020104" pitchFamily="34" charset="0"/>
              </a:rPr>
              <a:t>  </a:t>
            </a:r>
            <a:r>
              <a:rPr lang="es-ES" sz="1400" dirty="0">
                <a:latin typeface="Santander Headline" panose="020B0504020201020104" pitchFamily="34" charset="0"/>
              </a:rPr>
              <a:t>692532150 </a:t>
            </a:r>
          </a:p>
          <a:p>
            <a:pPr algn="ctr"/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ANA : 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  <a:hlinkClick r:id="rId4"/>
              </a:rPr>
              <a:t>anafernandez@gruposantander.es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 652304179</a:t>
            </a:r>
          </a:p>
          <a:p>
            <a:pPr algn="ctr"/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 RAQUEL 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  <a:hlinkClick r:id="rId5"/>
              </a:rPr>
              <a:t>rdiazdie@gruposantander.es</a:t>
            </a:r>
            <a:r>
              <a:rPr lang="es-ES" sz="1400" dirty="0">
                <a:solidFill>
                  <a:schemeClr val="bg2">
                    <a:lumMod val="25000"/>
                  </a:schemeClr>
                </a:solidFill>
                <a:latin typeface="Santander Headline" panose="020B0504020201020104" pitchFamily="34" charset="0"/>
              </a:rPr>
              <a:t> 665636516</a:t>
            </a:r>
          </a:p>
          <a:p>
            <a:pPr algn="ctr"/>
            <a:endParaRPr lang="es-ES" sz="1400" dirty="0">
              <a:solidFill>
                <a:schemeClr val="bg2">
                  <a:lumMod val="25000"/>
                </a:schemeClr>
              </a:solidFill>
              <a:latin typeface="Santander Headline" panose="020B0504020201020104" pitchFamily="34" charset="0"/>
            </a:endParaRPr>
          </a:p>
          <a:p>
            <a:pPr algn="ctr"/>
            <a:endParaRPr lang="es-ES" sz="1400" dirty="0">
              <a:solidFill>
                <a:schemeClr val="bg2">
                  <a:lumMod val="25000"/>
                </a:schemeClr>
              </a:solidFill>
              <a:latin typeface="Santander Headline" panose="020B05040202010201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C285532-D822-45FC-80D8-88736C8363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837" y="145987"/>
            <a:ext cx="2292768" cy="815548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54EC607E-3F0B-3165-1859-970A9D630D1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69344" y="-5653"/>
            <a:ext cx="3295453" cy="1118827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AD0B9A6-C963-7010-5353-EEC50A5CA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2030" y="941700"/>
            <a:ext cx="1266825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074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122</Words>
  <Application>Microsoft Office PowerPoint</Application>
  <PresentationFormat>Panorámica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Santander Headline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PEREZ VIELBA EVA MARIA</dc:creator>
  <cp:lastModifiedBy>Jose Luis Valdezate</cp:lastModifiedBy>
  <cp:revision>20</cp:revision>
  <cp:lastPrinted>2022-06-27T15:02:31Z</cp:lastPrinted>
  <dcterms:created xsi:type="dcterms:W3CDTF">2022-06-27T14:29:46Z</dcterms:created>
  <dcterms:modified xsi:type="dcterms:W3CDTF">2023-02-23T17:50:05Z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2abd79-57a9-4473-8700-c843f76a1e37_Enabled">
    <vt:lpwstr>true</vt:lpwstr>
  </property>
  <property fmtid="{D5CDD505-2E9C-101B-9397-08002B2CF9AE}" pid="3" name="MSIP_Label_0c2abd79-57a9-4473-8700-c843f76a1e37_SetDate">
    <vt:lpwstr>2022-06-27T14:31:18Z</vt:lpwstr>
  </property>
  <property fmtid="{D5CDD505-2E9C-101B-9397-08002B2CF9AE}" pid="4" name="MSIP_Label_0c2abd79-57a9-4473-8700-c843f76a1e37_Method">
    <vt:lpwstr>Privileged</vt:lpwstr>
  </property>
  <property fmtid="{D5CDD505-2E9C-101B-9397-08002B2CF9AE}" pid="5" name="MSIP_Label_0c2abd79-57a9-4473-8700-c843f76a1e37_Name">
    <vt:lpwstr>Internal</vt:lpwstr>
  </property>
  <property fmtid="{D5CDD505-2E9C-101B-9397-08002B2CF9AE}" pid="6" name="MSIP_Label_0c2abd79-57a9-4473-8700-c843f76a1e37_SiteId">
    <vt:lpwstr>35595a02-4d6d-44ac-99e1-f9ab4cd872db</vt:lpwstr>
  </property>
  <property fmtid="{D5CDD505-2E9C-101B-9397-08002B2CF9AE}" pid="7" name="MSIP_Label_0c2abd79-57a9-4473-8700-c843f76a1e37_ActionId">
    <vt:lpwstr>394cb75b-a2c9-4428-9ad0-4efa80788595</vt:lpwstr>
  </property>
  <property fmtid="{D5CDD505-2E9C-101B-9397-08002B2CF9AE}" pid="8" name="MSIP_Label_0c2abd79-57a9-4473-8700-c843f76a1e37_ContentBits">
    <vt:lpwstr>0</vt:lpwstr>
  </property>
</Properties>
</file>